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7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2049E-7AD7-4DB2-A840-1AFD526E4C1C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F46F0-BFB0-4BD3-88A9-E614B1BD0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71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F46F0-BFB0-4BD3-88A9-E614B1BD00E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08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881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51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34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894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747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879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81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802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86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32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79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88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6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2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77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76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83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75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D271C-8235-4F2D-AF8A-90A9EC1E00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ДЕТИ  ВОЙНЫ 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EA3AC9-1F29-4AA4-BA11-7C18A981E0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Дети войны и веет холодом,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Дети войны и пахнет голодом…</a:t>
            </a:r>
          </a:p>
        </p:txBody>
      </p:sp>
    </p:spTree>
    <p:extLst>
      <p:ext uri="{BB962C8B-B14F-4D97-AF65-F5344CB8AC3E}">
        <p14:creationId xmlns:p14="http://schemas.microsoft.com/office/powerpoint/2010/main" val="2178150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D049C-9622-4BA4-9CDB-8F0C4DFB2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И все, от мала до велика, верили </a:t>
            </a:r>
            <a:r>
              <a:rPr lang="ru-RU" sz="2400"/>
              <a:t>в победу!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7BE9A00-2C00-4B2A-8B06-D0A36DBA180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" y="1526828"/>
            <a:ext cx="6577929" cy="3990404"/>
          </a:xfrm>
        </p:spPr>
      </p:pic>
    </p:spTree>
    <p:extLst>
      <p:ext uri="{BB962C8B-B14F-4D97-AF65-F5344CB8AC3E}">
        <p14:creationId xmlns:p14="http://schemas.microsoft.com/office/powerpoint/2010/main" val="4271419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140563-45A5-4581-93D8-E60B1EF00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0" y="404664"/>
            <a:ext cx="8034643" cy="514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08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643605-50D1-4FDF-B9AB-0DF5A7CC4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2906"/>
            <a:ext cx="7560840" cy="513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40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568C7-F60A-450C-B430-666B7494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Детство нам дано лишь раз и у него должно быть много счастливых моментов…….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3B330F0-B03E-46B7-924D-A9CBABAA08E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15235"/>
            <a:ext cx="3647132" cy="300855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DECBE43B-ADC6-4830-A3B0-1FFEA165023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31" y="2493065"/>
            <a:ext cx="3647132" cy="2520995"/>
          </a:xfrm>
        </p:spPr>
      </p:pic>
    </p:spTree>
    <p:extLst>
      <p:ext uri="{BB962C8B-B14F-4D97-AF65-F5344CB8AC3E}">
        <p14:creationId xmlns:p14="http://schemas.microsoft.com/office/powerpoint/2010/main" val="2078874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A5903-7041-43BB-9486-60C897596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          но не война!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FC0A324-333F-4145-8E89-7005D281EEB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32078"/>
            <a:ext cx="5407802" cy="4129169"/>
          </a:xfrm>
        </p:spPr>
      </p:pic>
    </p:spTree>
    <p:extLst>
      <p:ext uri="{BB962C8B-B14F-4D97-AF65-F5344CB8AC3E}">
        <p14:creationId xmlns:p14="http://schemas.microsoft.com/office/powerpoint/2010/main" val="83907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63C240-CED6-4BE8-9345-93F49075E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Наравне со взрослыми дети брали в руки автоматы…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D260A37-308D-419F-A3D2-84459AA4778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670018"/>
            <a:ext cx="2448272" cy="3705257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C2883E95-7B6F-442D-AA65-42BE9D0947B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1516"/>
            <a:ext cx="2594694" cy="3823760"/>
          </a:xfrm>
        </p:spPr>
      </p:pic>
    </p:spTree>
    <p:extLst>
      <p:ext uri="{BB962C8B-B14F-4D97-AF65-F5344CB8AC3E}">
        <p14:creationId xmlns:p14="http://schemas.microsoft.com/office/powerpoint/2010/main" val="1217915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D3C06-9ACB-45F6-9559-C12F39DC3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13" y="685800"/>
            <a:ext cx="7771100" cy="1158140"/>
          </a:xfrm>
        </p:spPr>
        <p:txBody>
          <a:bodyPr/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         становились к станку…….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72448AD-9C3A-483B-B789-9244754DEF5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07816"/>
            <a:ext cx="2592288" cy="3767459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889D620C-B7A0-4A74-A9CE-2975744D39B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9104"/>
            <a:ext cx="2725837" cy="3816172"/>
          </a:xfrm>
        </p:spPr>
      </p:pic>
    </p:spTree>
    <p:extLst>
      <p:ext uri="{BB962C8B-B14F-4D97-AF65-F5344CB8AC3E}">
        <p14:creationId xmlns:p14="http://schemas.microsoft.com/office/powerpoint/2010/main" val="687257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A814C-A21C-427E-A1C8-ADB1B5C74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</a:t>
            </a:r>
            <a:r>
              <a:rPr lang="ru-RU" sz="2400" dirty="0">
                <a:solidFill>
                  <a:schemeClr val="tx1"/>
                </a:solidFill>
              </a:rPr>
              <a:t>и  трудились на полях.</a:t>
            </a:r>
            <a:r>
              <a:rPr lang="ru-RU" dirty="0"/>
              <a:t>  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86E56DE-9A28-48E1-81E0-D46B9A908FC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" y="1815148"/>
            <a:ext cx="3697610" cy="369023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4C9AA1BB-5D7F-4933-A43F-BE2815F38FB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56" y="2420888"/>
            <a:ext cx="3791507" cy="2613278"/>
          </a:xfrm>
        </p:spPr>
      </p:pic>
    </p:spTree>
    <p:extLst>
      <p:ext uri="{BB962C8B-B14F-4D97-AF65-F5344CB8AC3E}">
        <p14:creationId xmlns:p14="http://schemas.microsoft.com/office/powerpoint/2010/main" val="1405042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6146E-5C32-4C42-83D6-7521CD120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Помогали врачам и медсёстрам </a:t>
            </a:r>
            <a:r>
              <a:rPr lang="ru-RU" sz="2400">
                <a:solidFill>
                  <a:schemeClr val="tx1"/>
                </a:solidFill>
              </a:rPr>
              <a:t>в госпиталях……..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4F35833-005D-46A4-ABF9-C47DC975DE7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84" y="1556792"/>
            <a:ext cx="6287928" cy="4016414"/>
          </a:xfrm>
        </p:spPr>
      </p:pic>
    </p:spTree>
    <p:extLst>
      <p:ext uri="{BB962C8B-B14F-4D97-AF65-F5344CB8AC3E}">
        <p14:creationId xmlns:p14="http://schemas.microsoft.com/office/powerpoint/2010/main" val="1239517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81C8A-4CBD-4A6E-9D04-CFAB6EAFC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     и выступали перед бойцами </a:t>
            </a:r>
            <a:r>
              <a:rPr lang="ru-RU" sz="2400">
                <a:solidFill>
                  <a:schemeClr val="tx1"/>
                </a:solidFill>
              </a:rPr>
              <a:t>с концертами.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CA7C265-9995-44C5-8212-2B15FAF4BB5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5" y="2063396"/>
            <a:ext cx="4215345" cy="3025829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911358C1-C41E-4ED6-B29C-90405486E6F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63396"/>
            <a:ext cx="3814763" cy="2848229"/>
          </a:xfrm>
        </p:spPr>
      </p:pic>
    </p:spTree>
    <p:extLst>
      <p:ext uri="{BB962C8B-B14F-4D97-AF65-F5344CB8AC3E}">
        <p14:creationId xmlns:p14="http://schemas.microsoft.com/office/powerpoint/2010/main" val="2413221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37</TotalTime>
  <Words>81</Words>
  <Application>Microsoft Office PowerPoint</Application>
  <PresentationFormat>Экран (4:3)</PresentationFormat>
  <Paragraphs>12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Impact</vt:lpstr>
      <vt:lpstr>Главное мероприятие</vt:lpstr>
      <vt:lpstr>ДЕТИ  ВОЙНЫ  </vt:lpstr>
      <vt:lpstr>Презентация PowerPoint</vt:lpstr>
      <vt:lpstr>Детство нам дано лишь раз и у него должно быть много счастливых моментов…….</vt:lpstr>
      <vt:lpstr>           но не война!</vt:lpstr>
      <vt:lpstr>Наравне со взрослыми дети брали в руки автоматы…</vt:lpstr>
      <vt:lpstr>          становились к станку…….</vt:lpstr>
      <vt:lpstr>   и  трудились на полях.   </vt:lpstr>
      <vt:lpstr>Помогали врачам и медсёстрам в госпиталях……..</vt:lpstr>
      <vt:lpstr>     и выступали перед бойцами с концертами.</vt:lpstr>
      <vt:lpstr>И все, от мала до велика, верили в победу!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11</cp:revision>
  <dcterms:created xsi:type="dcterms:W3CDTF">2020-05-07T13:44:33Z</dcterms:created>
  <dcterms:modified xsi:type="dcterms:W3CDTF">2020-05-15T09:29:27Z</dcterms:modified>
</cp:coreProperties>
</file>